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598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31FB8-5C08-455E-8C61-4EF7576FF066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E6EC-9F11-4A78-A108-B2C5DA5710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574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31FB8-5C08-455E-8C61-4EF7576FF066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E6EC-9F11-4A78-A108-B2C5DA5710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1474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31FB8-5C08-455E-8C61-4EF7576FF066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E6EC-9F11-4A78-A108-B2C5DA5710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4064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31FB8-5C08-455E-8C61-4EF7576FF066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E6EC-9F11-4A78-A108-B2C5DA5710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0871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31FB8-5C08-455E-8C61-4EF7576FF066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E6EC-9F11-4A78-A108-B2C5DA5710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6883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31FB8-5C08-455E-8C61-4EF7576FF066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E6EC-9F11-4A78-A108-B2C5DA5710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3606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31FB8-5C08-455E-8C61-4EF7576FF066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E6EC-9F11-4A78-A108-B2C5DA5710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9107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31FB8-5C08-455E-8C61-4EF7576FF066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E6EC-9F11-4A78-A108-B2C5DA5710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9904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31FB8-5C08-455E-8C61-4EF7576FF066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E6EC-9F11-4A78-A108-B2C5DA5710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2016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31FB8-5C08-455E-8C61-4EF7576FF066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E6EC-9F11-4A78-A108-B2C5DA5710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0313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31FB8-5C08-455E-8C61-4EF7576FF066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AE6EC-9F11-4A78-A108-B2C5DA5710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7052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31FB8-5C08-455E-8C61-4EF7576FF066}" type="datetimeFigureOut">
              <a:rPr lang="en-AU" smtClean="0"/>
              <a:t>23/04/2013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AE6EC-9F11-4A78-A108-B2C5DA5710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0225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2462"/>
            <a:ext cx="6858000" cy="883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b="1" u="sng" dirty="0" smtClean="0"/>
              <a:t>Garden Colours</a:t>
            </a:r>
            <a:endParaRPr lang="en-AU" sz="2800" b="1" u="sng" dirty="0"/>
          </a:p>
          <a:p>
            <a:endParaRPr lang="en-AU" b="1" dirty="0" smtClean="0"/>
          </a:p>
          <a:p>
            <a:r>
              <a:rPr lang="en-AU" b="1" dirty="0" smtClean="0"/>
              <a:t>Subject</a:t>
            </a:r>
            <a:r>
              <a:rPr lang="en-AU" b="1" dirty="0"/>
              <a:t>: </a:t>
            </a:r>
            <a:r>
              <a:rPr lang="en-AU" dirty="0" smtClean="0"/>
              <a:t>Science</a:t>
            </a:r>
            <a:r>
              <a:rPr lang="en-AU" smtClean="0"/>
              <a:t>, Visual arts</a:t>
            </a:r>
            <a:endParaRPr lang="en-AU" dirty="0"/>
          </a:p>
          <a:p>
            <a:r>
              <a:rPr lang="en-AU" b="1" dirty="0"/>
              <a:t>Season: </a:t>
            </a:r>
            <a:r>
              <a:rPr lang="en-AU" dirty="0"/>
              <a:t>Winter, Spring, Summer, </a:t>
            </a:r>
            <a:r>
              <a:rPr lang="en-AU" dirty="0" smtClean="0"/>
              <a:t>Autumn</a:t>
            </a:r>
            <a:endParaRPr lang="en-AU" dirty="0"/>
          </a:p>
          <a:p>
            <a:r>
              <a:rPr lang="en-AU" b="1" dirty="0"/>
              <a:t>Place of Learning: </a:t>
            </a:r>
            <a:r>
              <a:rPr lang="en-AU" dirty="0"/>
              <a:t>Garden </a:t>
            </a:r>
            <a:r>
              <a:rPr lang="en-AU" dirty="0" smtClean="0"/>
              <a:t>Classroom</a:t>
            </a:r>
            <a:endParaRPr lang="en-AU" dirty="0"/>
          </a:p>
          <a:p>
            <a:r>
              <a:rPr lang="en-AU" dirty="0" smtClean="0"/>
              <a:t>In </a:t>
            </a:r>
            <a:r>
              <a:rPr lang="en-AU" dirty="0"/>
              <a:t>this lesson, students </a:t>
            </a:r>
            <a:r>
              <a:rPr lang="en-AU" dirty="0" smtClean="0"/>
              <a:t>and </a:t>
            </a:r>
            <a:r>
              <a:rPr lang="en-AU" dirty="0"/>
              <a:t>will explore </a:t>
            </a:r>
            <a:r>
              <a:rPr lang="en-AU" dirty="0" smtClean="0"/>
              <a:t>the garden </a:t>
            </a:r>
            <a:r>
              <a:rPr lang="en-AU" dirty="0"/>
              <a:t>in search </a:t>
            </a:r>
            <a:r>
              <a:rPr lang="en-AU" dirty="0" smtClean="0"/>
              <a:t>of colours.</a:t>
            </a:r>
            <a:endParaRPr lang="en-AU" dirty="0"/>
          </a:p>
          <a:p>
            <a:endParaRPr lang="en-AU" dirty="0" smtClean="0"/>
          </a:p>
          <a:p>
            <a:r>
              <a:rPr lang="en-AU" b="1" dirty="0" smtClean="0"/>
              <a:t>Objectives</a:t>
            </a:r>
            <a:endParaRPr lang="en-AU" b="1" dirty="0"/>
          </a:p>
          <a:p>
            <a:r>
              <a:rPr lang="en-AU" dirty="0"/>
              <a:t>Recall names of </a:t>
            </a:r>
            <a:r>
              <a:rPr lang="en-AU" dirty="0" smtClean="0"/>
              <a:t>colours </a:t>
            </a:r>
            <a:endParaRPr lang="en-AU" dirty="0"/>
          </a:p>
          <a:p>
            <a:r>
              <a:rPr lang="en-AU" dirty="0"/>
              <a:t>Identify </a:t>
            </a:r>
            <a:r>
              <a:rPr lang="en-AU" dirty="0" smtClean="0"/>
              <a:t>colours </a:t>
            </a:r>
            <a:r>
              <a:rPr lang="en-AU" dirty="0"/>
              <a:t>in the garden</a:t>
            </a:r>
          </a:p>
          <a:p>
            <a:r>
              <a:rPr lang="en-AU" dirty="0"/>
              <a:t>Harvest examples of </a:t>
            </a:r>
            <a:r>
              <a:rPr lang="en-AU" dirty="0" smtClean="0"/>
              <a:t>colours </a:t>
            </a:r>
            <a:endParaRPr lang="en-AU" dirty="0"/>
          </a:p>
          <a:p>
            <a:endParaRPr lang="en-AU" dirty="0" smtClean="0"/>
          </a:p>
          <a:p>
            <a:r>
              <a:rPr lang="en-AU" b="1" dirty="0" smtClean="0"/>
              <a:t>Assessments</a:t>
            </a:r>
            <a:endParaRPr lang="en-AU" b="1" dirty="0"/>
          </a:p>
          <a:p>
            <a:r>
              <a:rPr lang="en-AU" dirty="0"/>
              <a:t>Find one or more examples of a particular </a:t>
            </a:r>
            <a:r>
              <a:rPr lang="en-AU" dirty="0" smtClean="0"/>
              <a:t>colour </a:t>
            </a:r>
            <a:r>
              <a:rPr lang="en-AU" dirty="0"/>
              <a:t>in the garden</a:t>
            </a:r>
          </a:p>
          <a:p>
            <a:endParaRPr lang="en-AU" dirty="0" smtClean="0"/>
          </a:p>
          <a:p>
            <a:r>
              <a:rPr lang="en-AU" b="1" dirty="0" smtClean="0"/>
              <a:t>Materials</a:t>
            </a:r>
            <a:endParaRPr lang="en-AU" b="1" dirty="0"/>
          </a:p>
          <a:p>
            <a:r>
              <a:rPr lang="en-AU" dirty="0" smtClean="0"/>
              <a:t>Colour swatches</a:t>
            </a:r>
          </a:p>
          <a:p>
            <a:r>
              <a:rPr lang="en-AU" dirty="0" smtClean="0"/>
              <a:t>Painting </a:t>
            </a:r>
            <a:r>
              <a:rPr lang="en-AU" dirty="0"/>
              <a:t>a Rainbow by Lois </a:t>
            </a:r>
            <a:r>
              <a:rPr lang="en-AU" dirty="0" err="1" smtClean="0"/>
              <a:t>Ehlert</a:t>
            </a:r>
            <a:endParaRPr lang="en-AU" dirty="0"/>
          </a:p>
          <a:p>
            <a:r>
              <a:rPr lang="en-AU" dirty="0" smtClean="0"/>
              <a:t>scissors</a:t>
            </a:r>
            <a:endParaRPr lang="en-AU" dirty="0"/>
          </a:p>
          <a:p>
            <a:endParaRPr lang="en-AU" b="1" dirty="0" smtClean="0"/>
          </a:p>
          <a:p>
            <a:r>
              <a:rPr lang="en-AU" b="1" dirty="0" smtClean="0"/>
              <a:t>Lesson</a:t>
            </a:r>
            <a:endParaRPr lang="en-AU" b="1" dirty="0"/>
          </a:p>
          <a:p>
            <a:r>
              <a:rPr lang="en-AU" dirty="0" smtClean="0"/>
              <a:t>1</a:t>
            </a:r>
            <a:r>
              <a:rPr lang="en-AU" dirty="0"/>
              <a:t>. Lay </a:t>
            </a:r>
            <a:r>
              <a:rPr lang="en-AU" dirty="0" smtClean="0"/>
              <a:t>colour </a:t>
            </a:r>
            <a:r>
              <a:rPr lang="en-AU" dirty="0"/>
              <a:t>swatches on the floor near the students, and review the names of the </a:t>
            </a:r>
            <a:r>
              <a:rPr lang="en-AU" dirty="0" smtClean="0"/>
              <a:t>colours. </a:t>
            </a:r>
            <a:r>
              <a:rPr lang="en-AU" dirty="0"/>
              <a:t>Explain that </a:t>
            </a:r>
            <a:r>
              <a:rPr lang="en-AU" dirty="0" smtClean="0"/>
              <a:t>we </a:t>
            </a:r>
            <a:r>
              <a:rPr lang="en-AU" dirty="0"/>
              <a:t>are going to explore different </a:t>
            </a:r>
            <a:r>
              <a:rPr lang="en-AU" dirty="0" smtClean="0"/>
              <a:t>garden colours!</a:t>
            </a:r>
            <a:endParaRPr lang="en-AU" dirty="0"/>
          </a:p>
          <a:p>
            <a:r>
              <a:rPr lang="en-AU" dirty="0"/>
              <a:t>2. Have each student pick a </a:t>
            </a:r>
            <a:r>
              <a:rPr lang="en-AU" dirty="0" smtClean="0"/>
              <a:t>colour </a:t>
            </a:r>
            <a:r>
              <a:rPr lang="en-AU" dirty="0"/>
              <a:t>swatch, and ask that they find and harvest one example of the </a:t>
            </a:r>
            <a:r>
              <a:rPr lang="en-AU" dirty="0" smtClean="0"/>
              <a:t>colour </a:t>
            </a:r>
            <a:r>
              <a:rPr lang="en-AU" dirty="0"/>
              <a:t>in the garden. </a:t>
            </a:r>
            <a:endParaRPr lang="en-AU" dirty="0" smtClean="0"/>
          </a:p>
          <a:p>
            <a:r>
              <a:rPr lang="en-AU" dirty="0" smtClean="0"/>
              <a:t>3</a:t>
            </a:r>
            <a:r>
              <a:rPr lang="en-AU" dirty="0"/>
              <a:t>. After the students find their </a:t>
            </a:r>
            <a:r>
              <a:rPr lang="en-AU" dirty="0" smtClean="0"/>
              <a:t>colours, </a:t>
            </a:r>
            <a:r>
              <a:rPr lang="en-AU" dirty="0"/>
              <a:t>bring the group back together. Have each </a:t>
            </a:r>
            <a:r>
              <a:rPr lang="en-AU" dirty="0" smtClean="0"/>
              <a:t>student </a:t>
            </a:r>
            <a:r>
              <a:rPr lang="en-AU" dirty="0"/>
              <a:t>lay their </a:t>
            </a:r>
            <a:r>
              <a:rPr lang="en-AU" dirty="0" smtClean="0"/>
              <a:t>colour </a:t>
            </a:r>
            <a:r>
              <a:rPr lang="en-AU" dirty="0"/>
              <a:t>swatch and </a:t>
            </a:r>
            <a:r>
              <a:rPr lang="en-AU" dirty="0" smtClean="0"/>
              <a:t>garden example </a:t>
            </a:r>
            <a:r>
              <a:rPr lang="en-AU" dirty="0"/>
              <a:t>on the ground. </a:t>
            </a:r>
            <a:endParaRPr lang="en-AU" dirty="0" smtClean="0"/>
          </a:p>
          <a:p>
            <a:r>
              <a:rPr lang="en-AU" dirty="0" smtClean="0"/>
              <a:t>Look </a:t>
            </a:r>
            <a:r>
              <a:rPr lang="en-AU" dirty="0"/>
              <a:t>at the </a:t>
            </a:r>
            <a:r>
              <a:rPr lang="en-AU" dirty="0" smtClean="0"/>
              <a:t>colours </a:t>
            </a:r>
            <a:r>
              <a:rPr lang="en-AU" dirty="0"/>
              <a:t>of the rainbow, name each item, and review the </a:t>
            </a:r>
            <a:r>
              <a:rPr lang="en-AU" dirty="0" smtClean="0"/>
              <a:t>colours </a:t>
            </a:r>
            <a:r>
              <a:rPr lang="en-AU" dirty="0"/>
              <a:t>together!</a:t>
            </a:r>
          </a:p>
        </p:txBody>
      </p:sp>
    </p:spTree>
    <p:extLst>
      <p:ext uri="{BB962C8B-B14F-4D97-AF65-F5344CB8AC3E}">
        <p14:creationId xmlns:p14="http://schemas.microsoft.com/office/powerpoint/2010/main" val="420812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180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2</cp:revision>
  <dcterms:created xsi:type="dcterms:W3CDTF">2013-04-23T03:40:07Z</dcterms:created>
  <dcterms:modified xsi:type="dcterms:W3CDTF">2013-04-23T03:46:35Z</dcterms:modified>
</cp:coreProperties>
</file>